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4" r:id="rId5"/>
    <p:sldId id="259" r:id="rId6"/>
    <p:sldId id="261" r:id="rId7"/>
    <p:sldId id="260" r:id="rId8"/>
    <p:sldId id="262" r:id="rId9"/>
    <p:sldId id="271" r:id="rId10"/>
    <p:sldId id="273" r:id="rId11"/>
    <p:sldId id="268" r:id="rId12"/>
    <p:sldId id="269" r:id="rId13"/>
    <p:sldId id="270" r:id="rId14"/>
    <p:sldId id="263" r:id="rId15"/>
    <p:sldId id="275" r:id="rId16"/>
    <p:sldId id="276" r:id="rId17"/>
    <p:sldId id="264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9" autoAdjust="0"/>
    <p:restoredTop sz="94695" autoAdjust="0"/>
  </p:normalViewPr>
  <p:slideViewPr>
    <p:cSldViewPr>
      <p:cViewPr varScale="1">
        <p:scale>
          <a:sx n="63" d="100"/>
          <a:sy n="63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AE711-6C09-4BF2-87EB-02F89039EB55}" type="datetimeFigureOut">
              <a:rPr lang="en-US" smtClean="0"/>
              <a:t>6/28/2013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A691A-581B-4027-8443-2946568C5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57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A691A-581B-4027-8443-2946568C50F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98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2438399"/>
          </a:xfrm>
        </p:spPr>
        <p:txBody>
          <a:bodyPr>
            <a:noAutofit/>
          </a:bodyPr>
          <a:lstStyle/>
          <a:p>
            <a:r>
              <a:rPr lang="bn-BD" sz="23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39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971800"/>
            <a:ext cx="6858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দেবাশীষ রায় মানিক</a:t>
            </a:r>
          </a:p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শিক্ষক কৃষি</a:t>
            </a:r>
          </a:p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কালিকাপুর উচ্চ বিদ্যালয়</a:t>
            </a:r>
          </a:p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সদর, ময়মনসিংহ ।</a:t>
            </a:r>
            <a:endParaRPr lang="en-US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 –কৃষি</a:t>
            </a:r>
          </a:p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 –অষ্টম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অধ্যায় -৫ম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   -২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 বস্তু -গম চাষে অন্যান্য প্রযুক্তি ও পরিচর্যা </a:t>
            </a:r>
          </a:p>
        </p:txBody>
      </p:sp>
    </p:spTree>
    <p:extLst>
      <p:ext uri="{BB962C8B-B14F-4D97-AF65-F5344CB8AC3E}">
        <p14:creationId xmlns:p14="http://schemas.microsoft.com/office/powerpoint/2010/main" val="210076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0" y="60198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</a:rPr>
              <a:t>গম গাছ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8305800" cy="4419600"/>
          </a:xfrm>
        </p:spPr>
      </p:pic>
    </p:spTree>
    <p:extLst>
      <p:ext uri="{BB962C8B-B14F-4D97-AF65-F5344CB8AC3E}">
        <p14:creationId xmlns:p14="http://schemas.microsoft.com/office/powerpoint/2010/main" val="60469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14" y="304800"/>
            <a:ext cx="7543800" cy="5715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00200" y="647700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গম গাছ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21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76201"/>
            <a:ext cx="6858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43800" y="3124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8901" y="63963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পরিপক্ক গম গাছ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59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8077200" cy="2819400"/>
          </a:xfrm>
        </p:spPr>
        <p:txBody>
          <a:bodyPr>
            <a:no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গম চাষের অন্যান্য প্রযুক্তি ও পরিচর্যা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83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।</a:t>
            </a:r>
          </a:p>
          <a:p>
            <a:pPr marL="514350" indent="-514350">
              <a:buFont typeface="+mj-lt"/>
              <a:buAutoNum type="arabicPeriod"/>
            </a:pP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বিনা চাষে গমের আবাদ করতে পারবে 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স্বল্প চাষে গমের আবাদ করতে পারবে 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গম চাষে  রোগ পোকা দমন করতে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 ।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52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93630"/>
            <a:ext cx="8016303" cy="55261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76500" y="6120646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গম বীজ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73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04800"/>
            <a:ext cx="3962400" cy="457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258" y="304800"/>
            <a:ext cx="4267200" cy="45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05200" y="52578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গরু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জমি  চাষ ও মই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08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57200"/>
            <a:ext cx="7543799" cy="5410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62484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পাওয়ার টিলার দ্বারা জমি চাষ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68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8763000" cy="533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1800" y="6172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সারি করে গমের চাষ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47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33" y="-1"/>
            <a:ext cx="3894867" cy="4953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41460"/>
            <a:ext cx="4953000" cy="48115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0" y="51054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গমের পাতার মরিচা রোগ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70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"/>
            <a:ext cx="5029200" cy="533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28602"/>
            <a:ext cx="3429000" cy="53339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" y="4680466"/>
            <a:ext cx="369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গমের আলগা ঝুল রোগ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0200" y="40386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গমের আলগা ঝুল রোগ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14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"/>
            <a:ext cx="7010399" cy="52900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0800000" flipV="1">
            <a:off x="4876800" y="5627132"/>
            <a:ext cx="2666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পাওয়ার থ্রেসার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91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81" y="189155"/>
            <a:ext cx="7541419" cy="56782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6204466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ড্রামে গমের বীজ সংরক্ষণ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77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09600"/>
            <a:ext cx="7315200" cy="5562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6292334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গম দ্বারা তৈরি পাওয়ারুটি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9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ল্যায়ন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25963"/>
          </a:xfrm>
        </p:spPr>
        <p:txBody>
          <a:bodyPr/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 ।গম চাষের প্রযুক্তি গুলো কি ?</a:t>
            </a:r>
          </a:p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গমের নুতন জাত গুলো কি  কি  ?</a:t>
            </a:r>
          </a:p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 ।গমের ছত্রাক জনিত রোগ কি কি </a:t>
            </a:r>
            <a:r>
              <a:rPr lang="bn-BD" sz="3600" dirty="0" smtClean="0">
                <a:solidFill>
                  <a:srgbClr val="00B050"/>
                </a:solidFill>
              </a:rPr>
              <a:t>?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06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bn-BD" sz="6600" dirty="0" smtClean="0">
                <a:solidFill>
                  <a:srgbClr val="C00000"/>
                </a:solidFill>
              </a:rPr>
              <a:t> </a:t>
            </a:r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915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 । বিনা চাষে গমের আবাদ  লিখ।</a:t>
            </a: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endParaRPr lang="bn-BD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 ।গমের পাতার মরিচা রোগের লক্ষণ লিখ ।</a:t>
            </a:r>
          </a:p>
          <a:p>
            <a:pPr marL="0" indent="0">
              <a:buNone/>
            </a:pPr>
            <a:endParaRPr lang="bn-BD" sz="4000" dirty="0"/>
          </a:p>
        </p:txBody>
      </p:sp>
      <p:sp>
        <p:nvSpPr>
          <p:cNvPr id="4" name="Rectangle 3"/>
          <p:cNvSpPr/>
          <p:nvPr/>
        </p:nvSpPr>
        <p:spPr>
          <a:xfrm>
            <a:off x="457200" y="3837741"/>
            <a:ext cx="701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bn-BD" sz="4000" dirty="0" smtClean="0">
                <a:solidFill>
                  <a:srgbClr val="FF0000"/>
                </a:solidFill>
              </a:rPr>
              <a:t>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গম চাষে আমরা কেন প্রযুক্তি ব্যবহার করব  তা লিখ ।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75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8305800" cy="4525963"/>
          </a:xfrm>
        </p:spPr>
      </p:pic>
    </p:spTree>
    <p:extLst>
      <p:ext uri="{BB962C8B-B14F-4D97-AF65-F5344CB8AC3E}">
        <p14:creationId xmlns:p14="http://schemas.microsoft.com/office/powerpoint/2010/main" val="198916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180</Words>
  <Application>Microsoft Office PowerPoint</Application>
  <PresentationFormat>On-screen Show (4:3)</PresentationFormat>
  <Paragraphs>44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স্বাগতম</vt:lpstr>
      <vt:lpstr>পরিচিতি</vt:lpstr>
      <vt:lpstr>PowerPoint Presentation</vt:lpstr>
      <vt:lpstr>PowerPoint Presentation</vt:lpstr>
      <vt:lpstr>PowerPoint Presentation</vt:lpstr>
      <vt:lpstr>গম চাষের অন্যান্য প্রযুক্তি ও পরিচর্যা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মূল্যায়ন</vt:lpstr>
      <vt:lpstr>দলীয় কাজ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119</cp:revision>
  <dcterms:created xsi:type="dcterms:W3CDTF">2006-08-16T00:00:00Z</dcterms:created>
  <dcterms:modified xsi:type="dcterms:W3CDTF">2013-06-28T10:04:40Z</dcterms:modified>
</cp:coreProperties>
</file>